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22" autoAdjust="0"/>
    <p:restoredTop sz="94660"/>
  </p:normalViewPr>
  <p:slideViewPr>
    <p:cSldViewPr snapToGrid="0">
      <p:cViewPr>
        <p:scale>
          <a:sx n="202" d="100"/>
          <a:sy n="202" d="100"/>
        </p:scale>
        <p:origin x="348" y="-6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8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2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89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9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03208" y="8509426"/>
            <a:ext cx="1543050" cy="486833"/>
          </a:xfrm>
          <a:prstGeom prst="rect">
            <a:avLst/>
          </a:prstGeom>
        </p:spPr>
        <p:txBody>
          <a:bodyPr/>
          <a:lstStyle/>
          <a:p>
            <a:fld id="{46B1DCD6-5F14-4451-BAD8-32AE411063C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/>
          <a:lstStyle/>
          <a:p>
            <a:fld id="{6238FCD0-793A-42E9-B63A-EFE7550AF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61F090-0020-4397-B822-7C48871F6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" y="8538883"/>
            <a:ext cx="6857988" cy="60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0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19DE-CA1B-422E-A9EB-BD93C6130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CF58C-CABD-45AD-A6AB-449372A7D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5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Johnson</dc:creator>
  <cp:lastModifiedBy>Gary Johnson</cp:lastModifiedBy>
  <cp:revision>9</cp:revision>
  <dcterms:created xsi:type="dcterms:W3CDTF">2019-09-13T20:21:51Z</dcterms:created>
  <dcterms:modified xsi:type="dcterms:W3CDTF">2019-09-16T17:10:55Z</dcterms:modified>
</cp:coreProperties>
</file>